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2" r:id="rId4"/>
    <p:sldId id="262" r:id="rId5"/>
    <p:sldId id="288" r:id="rId6"/>
    <p:sldId id="289" r:id="rId7"/>
    <p:sldId id="290" r:id="rId8"/>
    <p:sldId id="281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oulakis, Steve" initials="GS" lastIdx="6" clrIdx="0">
    <p:extLst>
      <p:ext uri="{19B8F6BF-5375-455C-9EA6-DF929625EA0E}">
        <p15:presenceInfo xmlns:p15="http://schemas.microsoft.com/office/powerpoint/2012/main" userId="S::Steve.Georgoulakis@usaa.com::deb307e2-0cdd-47d4-8b1e-054ab4cef4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0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36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0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04634"/>
            <a:ext cx="2425922" cy="4865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81415" y="6447518"/>
            <a:ext cx="1398905" cy="233679"/>
          </a:xfrm>
          <a:custGeom>
            <a:avLst/>
            <a:gdLst/>
            <a:ahLst/>
            <a:cxnLst/>
            <a:rect l="l" t="t" r="r" b="b"/>
            <a:pathLst>
              <a:path w="1398904" h="233679">
                <a:moveTo>
                  <a:pt x="70509" y="32823"/>
                </a:moveTo>
                <a:lnTo>
                  <a:pt x="37816" y="32823"/>
                </a:lnTo>
                <a:lnTo>
                  <a:pt x="37816" y="231144"/>
                </a:lnTo>
                <a:lnTo>
                  <a:pt x="70509" y="231144"/>
                </a:lnTo>
                <a:lnTo>
                  <a:pt x="70509" y="32823"/>
                </a:lnTo>
                <a:close/>
              </a:path>
              <a:path w="1398904" h="233679">
                <a:moveTo>
                  <a:pt x="108325" y="1921"/>
                </a:moveTo>
                <a:lnTo>
                  <a:pt x="0" y="1921"/>
                </a:lnTo>
                <a:lnTo>
                  <a:pt x="0" y="32823"/>
                </a:lnTo>
                <a:lnTo>
                  <a:pt x="108325" y="32823"/>
                </a:lnTo>
                <a:lnTo>
                  <a:pt x="108325" y="1921"/>
                </a:lnTo>
                <a:close/>
              </a:path>
              <a:path w="1398904" h="233679">
                <a:moveTo>
                  <a:pt x="197617" y="0"/>
                </a:moveTo>
                <a:lnTo>
                  <a:pt x="184373" y="0"/>
                </a:lnTo>
                <a:lnTo>
                  <a:pt x="177806" y="1178"/>
                </a:lnTo>
                <a:lnTo>
                  <a:pt x="144211" y="24468"/>
                </a:lnTo>
                <a:lnTo>
                  <a:pt x="136201" y="46779"/>
                </a:lnTo>
                <a:lnTo>
                  <a:pt x="136201" y="186720"/>
                </a:lnTo>
                <a:lnTo>
                  <a:pt x="137806" y="194985"/>
                </a:lnTo>
                <a:lnTo>
                  <a:pt x="144211" y="208724"/>
                </a:lnTo>
                <a:lnTo>
                  <a:pt x="148487" y="214397"/>
                </a:lnTo>
                <a:lnTo>
                  <a:pt x="153827" y="218910"/>
                </a:lnTo>
                <a:lnTo>
                  <a:pt x="158951" y="223640"/>
                </a:lnTo>
                <a:lnTo>
                  <a:pt x="164779" y="227175"/>
                </a:lnTo>
                <a:lnTo>
                  <a:pt x="177806" y="231887"/>
                </a:lnTo>
                <a:lnTo>
                  <a:pt x="184373" y="233083"/>
                </a:lnTo>
                <a:lnTo>
                  <a:pt x="197617" y="233083"/>
                </a:lnTo>
                <a:lnTo>
                  <a:pt x="233629" y="214397"/>
                </a:lnTo>
                <a:lnTo>
                  <a:pt x="241751" y="200241"/>
                </a:lnTo>
                <a:lnTo>
                  <a:pt x="185023" y="200241"/>
                </a:lnTo>
                <a:lnTo>
                  <a:pt x="179844" y="198356"/>
                </a:lnTo>
                <a:lnTo>
                  <a:pt x="171076" y="190853"/>
                </a:lnTo>
                <a:lnTo>
                  <a:pt x="168893" y="184998"/>
                </a:lnTo>
                <a:lnTo>
                  <a:pt x="168893" y="48066"/>
                </a:lnTo>
                <a:lnTo>
                  <a:pt x="171076" y="42230"/>
                </a:lnTo>
                <a:lnTo>
                  <a:pt x="179844" y="34708"/>
                </a:lnTo>
                <a:lnTo>
                  <a:pt x="185023" y="32823"/>
                </a:lnTo>
                <a:lnTo>
                  <a:pt x="241577" y="32823"/>
                </a:lnTo>
                <a:lnTo>
                  <a:pt x="237797" y="24468"/>
                </a:lnTo>
                <a:lnTo>
                  <a:pt x="204202" y="1178"/>
                </a:lnTo>
                <a:lnTo>
                  <a:pt x="197617" y="0"/>
                </a:lnTo>
                <a:close/>
              </a:path>
              <a:path w="1398904" h="233679">
                <a:moveTo>
                  <a:pt x="241577" y="32823"/>
                </a:moveTo>
                <a:lnTo>
                  <a:pt x="196984" y="32823"/>
                </a:lnTo>
                <a:lnTo>
                  <a:pt x="202163" y="34708"/>
                </a:lnTo>
                <a:lnTo>
                  <a:pt x="210931" y="42230"/>
                </a:lnTo>
                <a:lnTo>
                  <a:pt x="213114" y="48066"/>
                </a:lnTo>
                <a:lnTo>
                  <a:pt x="213114" y="184998"/>
                </a:lnTo>
                <a:lnTo>
                  <a:pt x="210931" y="190853"/>
                </a:lnTo>
                <a:lnTo>
                  <a:pt x="202163" y="198356"/>
                </a:lnTo>
                <a:lnTo>
                  <a:pt x="196984" y="200241"/>
                </a:lnTo>
                <a:lnTo>
                  <a:pt x="241751" y="200241"/>
                </a:lnTo>
                <a:lnTo>
                  <a:pt x="244201" y="194985"/>
                </a:lnTo>
                <a:lnTo>
                  <a:pt x="245807" y="186720"/>
                </a:lnTo>
                <a:lnTo>
                  <a:pt x="245807" y="46779"/>
                </a:lnTo>
                <a:lnTo>
                  <a:pt x="244201" y="38623"/>
                </a:lnTo>
                <a:lnTo>
                  <a:pt x="241577" y="32823"/>
                </a:lnTo>
                <a:close/>
              </a:path>
              <a:path w="1398904" h="233679">
                <a:moveTo>
                  <a:pt x="326565" y="1921"/>
                </a:moveTo>
                <a:lnTo>
                  <a:pt x="293871" y="1921"/>
                </a:lnTo>
                <a:lnTo>
                  <a:pt x="293871" y="187155"/>
                </a:lnTo>
                <a:lnTo>
                  <a:pt x="314493" y="222245"/>
                </a:lnTo>
                <a:lnTo>
                  <a:pt x="339482" y="233083"/>
                </a:lnTo>
                <a:lnTo>
                  <a:pt x="354007" y="233083"/>
                </a:lnTo>
                <a:lnTo>
                  <a:pt x="389153" y="212367"/>
                </a:lnTo>
                <a:lnTo>
                  <a:pt x="395699" y="200241"/>
                </a:lnTo>
                <a:lnTo>
                  <a:pt x="340981" y="200241"/>
                </a:lnTo>
                <a:lnTo>
                  <a:pt x="336181" y="198302"/>
                </a:lnTo>
                <a:lnTo>
                  <a:pt x="328495" y="190581"/>
                </a:lnTo>
                <a:lnTo>
                  <a:pt x="326565" y="184581"/>
                </a:lnTo>
                <a:lnTo>
                  <a:pt x="326565" y="1921"/>
                </a:lnTo>
                <a:close/>
              </a:path>
              <a:path w="1398904" h="233679">
                <a:moveTo>
                  <a:pt x="399635" y="1921"/>
                </a:moveTo>
                <a:lnTo>
                  <a:pt x="366943" y="1921"/>
                </a:lnTo>
                <a:lnTo>
                  <a:pt x="366943" y="184581"/>
                </a:lnTo>
                <a:lnTo>
                  <a:pt x="365013" y="190581"/>
                </a:lnTo>
                <a:lnTo>
                  <a:pt x="357327" y="198302"/>
                </a:lnTo>
                <a:lnTo>
                  <a:pt x="352527" y="200241"/>
                </a:lnTo>
                <a:lnTo>
                  <a:pt x="395699" y="200241"/>
                </a:lnTo>
                <a:lnTo>
                  <a:pt x="398301" y="194079"/>
                </a:lnTo>
                <a:lnTo>
                  <a:pt x="399635" y="187155"/>
                </a:lnTo>
                <a:lnTo>
                  <a:pt x="399635" y="1921"/>
                </a:lnTo>
                <a:close/>
              </a:path>
              <a:path w="1398904" h="233679">
                <a:moveTo>
                  <a:pt x="500907" y="0"/>
                </a:moveTo>
                <a:lnTo>
                  <a:pt x="492986" y="0"/>
                </a:lnTo>
                <a:lnTo>
                  <a:pt x="485787" y="1341"/>
                </a:lnTo>
                <a:lnTo>
                  <a:pt x="454105" y="25428"/>
                </a:lnTo>
                <a:lnTo>
                  <a:pt x="447807" y="181573"/>
                </a:lnTo>
                <a:lnTo>
                  <a:pt x="447961" y="185325"/>
                </a:lnTo>
                <a:lnTo>
                  <a:pt x="470451" y="225779"/>
                </a:lnTo>
                <a:lnTo>
                  <a:pt x="495349" y="233083"/>
                </a:lnTo>
                <a:lnTo>
                  <a:pt x="508808" y="233083"/>
                </a:lnTo>
                <a:lnTo>
                  <a:pt x="543090" y="212040"/>
                </a:lnTo>
                <a:lnTo>
                  <a:pt x="549380" y="200241"/>
                </a:lnTo>
                <a:lnTo>
                  <a:pt x="492770" y="200241"/>
                </a:lnTo>
                <a:lnTo>
                  <a:pt x="487592" y="197976"/>
                </a:lnTo>
                <a:lnTo>
                  <a:pt x="481836" y="188968"/>
                </a:lnTo>
                <a:lnTo>
                  <a:pt x="480392" y="183385"/>
                </a:lnTo>
                <a:lnTo>
                  <a:pt x="480392" y="51818"/>
                </a:lnTo>
                <a:lnTo>
                  <a:pt x="481728" y="45438"/>
                </a:lnTo>
                <a:lnTo>
                  <a:pt x="487069" y="35361"/>
                </a:lnTo>
                <a:lnTo>
                  <a:pt x="492462" y="32823"/>
                </a:lnTo>
                <a:lnTo>
                  <a:pt x="549514" y="32823"/>
                </a:lnTo>
                <a:lnTo>
                  <a:pt x="546770" y="25900"/>
                </a:lnTo>
                <a:lnTo>
                  <a:pt x="511897" y="944"/>
                </a:lnTo>
                <a:lnTo>
                  <a:pt x="500907" y="0"/>
                </a:lnTo>
                <a:close/>
              </a:path>
              <a:path w="1398904" h="233679">
                <a:moveTo>
                  <a:pt x="553464" y="165786"/>
                </a:moveTo>
                <a:lnTo>
                  <a:pt x="520771" y="165786"/>
                </a:lnTo>
                <a:lnTo>
                  <a:pt x="520771" y="181573"/>
                </a:lnTo>
                <a:lnTo>
                  <a:pt x="520122" y="185325"/>
                </a:lnTo>
                <a:lnTo>
                  <a:pt x="502386" y="200241"/>
                </a:lnTo>
                <a:lnTo>
                  <a:pt x="549380" y="200241"/>
                </a:lnTo>
                <a:lnTo>
                  <a:pt x="552128" y="193753"/>
                </a:lnTo>
                <a:lnTo>
                  <a:pt x="553464" y="187046"/>
                </a:lnTo>
                <a:lnTo>
                  <a:pt x="553464" y="165786"/>
                </a:lnTo>
                <a:close/>
              </a:path>
              <a:path w="1398904" h="233679">
                <a:moveTo>
                  <a:pt x="549514" y="32823"/>
                </a:moveTo>
                <a:lnTo>
                  <a:pt x="506770" y="32823"/>
                </a:lnTo>
                <a:lnTo>
                  <a:pt x="511677" y="35198"/>
                </a:lnTo>
                <a:lnTo>
                  <a:pt x="518949" y="44641"/>
                </a:lnTo>
                <a:lnTo>
                  <a:pt x="520771" y="50223"/>
                </a:lnTo>
                <a:lnTo>
                  <a:pt x="520771" y="67605"/>
                </a:lnTo>
                <a:lnTo>
                  <a:pt x="553464" y="67605"/>
                </a:lnTo>
                <a:lnTo>
                  <a:pt x="553464" y="46779"/>
                </a:lnTo>
                <a:lnTo>
                  <a:pt x="552128" y="39421"/>
                </a:lnTo>
                <a:lnTo>
                  <a:pt x="549514" y="32823"/>
                </a:lnTo>
                <a:close/>
              </a:path>
              <a:path w="1398904" h="233679">
                <a:moveTo>
                  <a:pt x="631965" y="1921"/>
                </a:moveTo>
                <a:lnTo>
                  <a:pt x="599291" y="1921"/>
                </a:lnTo>
                <a:lnTo>
                  <a:pt x="599291" y="231144"/>
                </a:lnTo>
                <a:lnTo>
                  <a:pt x="631965" y="231144"/>
                </a:lnTo>
                <a:lnTo>
                  <a:pt x="631965" y="129084"/>
                </a:lnTo>
                <a:lnTo>
                  <a:pt x="705036" y="129084"/>
                </a:lnTo>
                <a:lnTo>
                  <a:pt x="705036" y="100120"/>
                </a:lnTo>
                <a:lnTo>
                  <a:pt x="631965" y="100120"/>
                </a:lnTo>
                <a:lnTo>
                  <a:pt x="631965" y="1921"/>
                </a:lnTo>
                <a:close/>
              </a:path>
              <a:path w="1398904" h="233679">
                <a:moveTo>
                  <a:pt x="705036" y="129084"/>
                </a:moveTo>
                <a:lnTo>
                  <a:pt x="672344" y="129084"/>
                </a:lnTo>
                <a:lnTo>
                  <a:pt x="672344" y="231144"/>
                </a:lnTo>
                <a:lnTo>
                  <a:pt x="705036" y="231144"/>
                </a:lnTo>
                <a:lnTo>
                  <a:pt x="705036" y="129084"/>
                </a:lnTo>
                <a:close/>
              </a:path>
              <a:path w="1398904" h="233679">
                <a:moveTo>
                  <a:pt x="705036" y="1921"/>
                </a:moveTo>
                <a:lnTo>
                  <a:pt x="672344" y="1921"/>
                </a:lnTo>
                <a:lnTo>
                  <a:pt x="672344" y="100120"/>
                </a:lnTo>
                <a:lnTo>
                  <a:pt x="705036" y="100120"/>
                </a:lnTo>
                <a:lnTo>
                  <a:pt x="705036" y="1921"/>
                </a:lnTo>
                <a:close/>
              </a:path>
              <a:path w="1398904" h="233679">
                <a:moveTo>
                  <a:pt x="813038" y="1921"/>
                </a:moveTo>
                <a:lnTo>
                  <a:pt x="755032" y="1921"/>
                </a:lnTo>
                <a:lnTo>
                  <a:pt x="755032" y="231144"/>
                </a:lnTo>
                <a:lnTo>
                  <a:pt x="787725" y="231144"/>
                </a:lnTo>
                <a:lnTo>
                  <a:pt x="787725" y="141644"/>
                </a:lnTo>
                <a:lnTo>
                  <a:pt x="804396" y="141644"/>
                </a:lnTo>
                <a:lnTo>
                  <a:pt x="841347" y="131186"/>
                </a:lnTo>
                <a:lnTo>
                  <a:pt x="851810" y="117828"/>
                </a:lnTo>
                <a:lnTo>
                  <a:pt x="855672" y="111593"/>
                </a:lnTo>
                <a:lnTo>
                  <a:pt x="855993" y="110741"/>
                </a:lnTo>
                <a:lnTo>
                  <a:pt x="787725" y="110741"/>
                </a:lnTo>
                <a:lnTo>
                  <a:pt x="787725" y="32823"/>
                </a:lnTo>
                <a:lnTo>
                  <a:pt x="856231" y="32823"/>
                </a:lnTo>
                <a:lnTo>
                  <a:pt x="855762" y="31065"/>
                </a:lnTo>
                <a:lnTo>
                  <a:pt x="851919" y="24033"/>
                </a:lnTo>
                <a:lnTo>
                  <a:pt x="840804" y="12016"/>
                </a:lnTo>
                <a:lnTo>
                  <a:pt x="834617" y="7829"/>
                </a:lnTo>
                <a:lnTo>
                  <a:pt x="820940" y="3099"/>
                </a:lnTo>
                <a:lnTo>
                  <a:pt x="813038" y="1921"/>
                </a:lnTo>
                <a:close/>
              </a:path>
              <a:path w="1398904" h="233679">
                <a:moveTo>
                  <a:pt x="856231" y="32823"/>
                </a:moveTo>
                <a:lnTo>
                  <a:pt x="811126" y="32823"/>
                </a:lnTo>
                <a:lnTo>
                  <a:pt x="816033" y="33802"/>
                </a:lnTo>
                <a:lnTo>
                  <a:pt x="822871" y="37663"/>
                </a:lnTo>
                <a:lnTo>
                  <a:pt x="830300" y="79213"/>
                </a:lnTo>
                <a:lnTo>
                  <a:pt x="830178" y="83156"/>
                </a:lnTo>
                <a:lnTo>
                  <a:pt x="829547" y="92599"/>
                </a:lnTo>
                <a:lnTo>
                  <a:pt x="828536" y="96568"/>
                </a:lnTo>
                <a:lnTo>
                  <a:pt x="826822" y="99794"/>
                </a:lnTo>
                <a:lnTo>
                  <a:pt x="825108" y="103220"/>
                </a:lnTo>
                <a:lnTo>
                  <a:pt x="822438" y="105902"/>
                </a:lnTo>
                <a:lnTo>
                  <a:pt x="815167" y="109781"/>
                </a:lnTo>
                <a:lnTo>
                  <a:pt x="810042" y="110741"/>
                </a:lnTo>
                <a:lnTo>
                  <a:pt x="855993" y="110741"/>
                </a:lnTo>
                <a:lnTo>
                  <a:pt x="860994" y="79213"/>
                </a:lnTo>
                <a:lnTo>
                  <a:pt x="860877" y="61642"/>
                </a:lnTo>
                <a:lnTo>
                  <a:pt x="860304" y="53318"/>
                </a:lnTo>
                <a:lnTo>
                  <a:pt x="859306" y="45682"/>
                </a:lnTo>
                <a:lnTo>
                  <a:pt x="857909" y="39113"/>
                </a:lnTo>
                <a:lnTo>
                  <a:pt x="856231" y="32823"/>
                </a:lnTo>
                <a:close/>
              </a:path>
              <a:path w="1398904" h="233679">
                <a:moveTo>
                  <a:pt x="964196" y="0"/>
                </a:moveTo>
                <a:lnTo>
                  <a:pt x="950953" y="0"/>
                </a:lnTo>
                <a:lnTo>
                  <a:pt x="944385" y="1178"/>
                </a:lnTo>
                <a:lnTo>
                  <a:pt x="910790" y="24468"/>
                </a:lnTo>
                <a:lnTo>
                  <a:pt x="902780" y="46779"/>
                </a:lnTo>
                <a:lnTo>
                  <a:pt x="902780" y="186720"/>
                </a:lnTo>
                <a:lnTo>
                  <a:pt x="904368" y="194985"/>
                </a:lnTo>
                <a:lnTo>
                  <a:pt x="910790" y="208724"/>
                </a:lnTo>
                <a:lnTo>
                  <a:pt x="915048" y="214397"/>
                </a:lnTo>
                <a:lnTo>
                  <a:pt x="920389" y="218910"/>
                </a:lnTo>
                <a:lnTo>
                  <a:pt x="925531" y="223640"/>
                </a:lnTo>
                <a:lnTo>
                  <a:pt x="931341" y="227175"/>
                </a:lnTo>
                <a:lnTo>
                  <a:pt x="944385" y="231887"/>
                </a:lnTo>
                <a:lnTo>
                  <a:pt x="950953" y="233083"/>
                </a:lnTo>
                <a:lnTo>
                  <a:pt x="964196" y="233083"/>
                </a:lnTo>
                <a:lnTo>
                  <a:pt x="1000191" y="214397"/>
                </a:lnTo>
                <a:lnTo>
                  <a:pt x="1008312" y="200241"/>
                </a:lnTo>
                <a:lnTo>
                  <a:pt x="951584" y="200241"/>
                </a:lnTo>
                <a:lnTo>
                  <a:pt x="946406" y="198356"/>
                </a:lnTo>
                <a:lnTo>
                  <a:pt x="937656" y="190853"/>
                </a:lnTo>
                <a:lnTo>
                  <a:pt x="935455" y="184998"/>
                </a:lnTo>
                <a:lnTo>
                  <a:pt x="935455" y="48066"/>
                </a:lnTo>
                <a:lnTo>
                  <a:pt x="937656" y="42230"/>
                </a:lnTo>
                <a:lnTo>
                  <a:pt x="946406" y="34708"/>
                </a:lnTo>
                <a:lnTo>
                  <a:pt x="951584" y="32823"/>
                </a:lnTo>
                <a:lnTo>
                  <a:pt x="1008139" y="32823"/>
                </a:lnTo>
                <a:lnTo>
                  <a:pt x="1004357" y="24468"/>
                </a:lnTo>
                <a:lnTo>
                  <a:pt x="970763" y="1178"/>
                </a:lnTo>
                <a:lnTo>
                  <a:pt x="964196" y="0"/>
                </a:lnTo>
                <a:close/>
              </a:path>
              <a:path w="1398904" h="233679">
                <a:moveTo>
                  <a:pt x="1008139" y="32823"/>
                </a:moveTo>
                <a:lnTo>
                  <a:pt x="963546" y="32823"/>
                </a:lnTo>
                <a:lnTo>
                  <a:pt x="968743" y="34708"/>
                </a:lnTo>
                <a:lnTo>
                  <a:pt x="977493" y="42230"/>
                </a:lnTo>
                <a:lnTo>
                  <a:pt x="979694" y="48066"/>
                </a:lnTo>
                <a:lnTo>
                  <a:pt x="979694" y="184998"/>
                </a:lnTo>
                <a:lnTo>
                  <a:pt x="977493" y="190853"/>
                </a:lnTo>
                <a:lnTo>
                  <a:pt x="968743" y="198356"/>
                </a:lnTo>
                <a:lnTo>
                  <a:pt x="963546" y="200241"/>
                </a:lnTo>
                <a:lnTo>
                  <a:pt x="1008312" y="200241"/>
                </a:lnTo>
                <a:lnTo>
                  <a:pt x="1010763" y="194985"/>
                </a:lnTo>
                <a:lnTo>
                  <a:pt x="1012369" y="186720"/>
                </a:lnTo>
                <a:lnTo>
                  <a:pt x="1012369" y="46779"/>
                </a:lnTo>
                <a:lnTo>
                  <a:pt x="1010763" y="38623"/>
                </a:lnTo>
                <a:lnTo>
                  <a:pt x="1008139" y="32823"/>
                </a:lnTo>
                <a:close/>
              </a:path>
              <a:path w="1398904" h="233679">
                <a:moveTo>
                  <a:pt x="1094101" y="1921"/>
                </a:moveTo>
                <a:lnTo>
                  <a:pt x="1061407" y="1921"/>
                </a:lnTo>
                <a:lnTo>
                  <a:pt x="1061407" y="231144"/>
                </a:lnTo>
                <a:lnTo>
                  <a:pt x="1094101" y="231144"/>
                </a:lnTo>
                <a:lnTo>
                  <a:pt x="1094101" y="1921"/>
                </a:lnTo>
                <a:close/>
              </a:path>
              <a:path w="1398904" h="233679">
                <a:moveTo>
                  <a:pt x="1175164" y="1921"/>
                </a:moveTo>
                <a:lnTo>
                  <a:pt x="1143770" y="1921"/>
                </a:lnTo>
                <a:lnTo>
                  <a:pt x="1143770" y="231144"/>
                </a:lnTo>
                <a:lnTo>
                  <a:pt x="1176445" y="231144"/>
                </a:lnTo>
                <a:lnTo>
                  <a:pt x="1176445" y="93360"/>
                </a:lnTo>
                <a:lnTo>
                  <a:pt x="1207846" y="93360"/>
                </a:lnTo>
                <a:lnTo>
                  <a:pt x="1175164" y="1921"/>
                </a:lnTo>
                <a:close/>
              </a:path>
              <a:path w="1398904" h="233679">
                <a:moveTo>
                  <a:pt x="1207846" y="93360"/>
                </a:moveTo>
                <a:lnTo>
                  <a:pt x="1177094" y="93360"/>
                </a:lnTo>
                <a:lnTo>
                  <a:pt x="1227090" y="231144"/>
                </a:lnTo>
                <a:lnTo>
                  <a:pt x="1257852" y="231144"/>
                </a:lnTo>
                <a:lnTo>
                  <a:pt x="1257852" y="140031"/>
                </a:lnTo>
                <a:lnTo>
                  <a:pt x="1224527" y="140031"/>
                </a:lnTo>
                <a:lnTo>
                  <a:pt x="1207846" y="93360"/>
                </a:lnTo>
                <a:close/>
              </a:path>
              <a:path w="1398904" h="233679">
                <a:moveTo>
                  <a:pt x="1257852" y="1921"/>
                </a:moveTo>
                <a:lnTo>
                  <a:pt x="1225160" y="1921"/>
                </a:lnTo>
                <a:lnTo>
                  <a:pt x="1225160" y="140031"/>
                </a:lnTo>
                <a:lnTo>
                  <a:pt x="1257852" y="140031"/>
                </a:lnTo>
                <a:lnTo>
                  <a:pt x="1257852" y="1921"/>
                </a:lnTo>
                <a:close/>
              </a:path>
              <a:path w="1398904" h="233679">
                <a:moveTo>
                  <a:pt x="1360728" y="32823"/>
                </a:moveTo>
                <a:lnTo>
                  <a:pt x="1328036" y="32823"/>
                </a:lnTo>
                <a:lnTo>
                  <a:pt x="1328036" y="231144"/>
                </a:lnTo>
                <a:lnTo>
                  <a:pt x="1360728" y="231144"/>
                </a:lnTo>
                <a:lnTo>
                  <a:pt x="1360728" y="32823"/>
                </a:lnTo>
                <a:close/>
              </a:path>
              <a:path w="1398904" h="233679">
                <a:moveTo>
                  <a:pt x="1398545" y="1921"/>
                </a:moveTo>
                <a:lnTo>
                  <a:pt x="1290219" y="1921"/>
                </a:lnTo>
                <a:lnTo>
                  <a:pt x="1290219" y="32823"/>
                </a:lnTo>
                <a:lnTo>
                  <a:pt x="1398545" y="32823"/>
                </a:lnTo>
                <a:lnTo>
                  <a:pt x="1398545" y="192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976" y="2678785"/>
            <a:ext cx="1495979" cy="149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40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581415" y="6447518"/>
            <a:ext cx="1398905" cy="233679"/>
          </a:xfrm>
          <a:custGeom>
            <a:avLst/>
            <a:gdLst/>
            <a:ahLst/>
            <a:cxnLst/>
            <a:rect l="l" t="t" r="r" b="b"/>
            <a:pathLst>
              <a:path w="1398904" h="233679">
                <a:moveTo>
                  <a:pt x="70509" y="32823"/>
                </a:moveTo>
                <a:lnTo>
                  <a:pt x="37816" y="32823"/>
                </a:lnTo>
                <a:lnTo>
                  <a:pt x="37816" y="231144"/>
                </a:lnTo>
                <a:lnTo>
                  <a:pt x="70509" y="231144"/>
                </a:lnTo>
                <a:lnTo>
                  <a:pt x="70509" y="32823"/>
                </a:lnTo>
                <a:close/>
              </a:path>
              <a:path w="1398904" h="233679">
                <a:moveTo>
                  <a:pt x="108325" y="1921"/>
                </a:moveTo>
                <a:lnTo>
                  <a:pt x="0" y="1921"/>
                </a:lnTo>
                <a:lnTo>
                  <a:pt x="0" y="32823"/>
                </a:lnTo>
                <a:lnTo>
                  <a:pt x="108325" y="32823"/>
                </a:lnTo>
                <a:lnTo>
                  <a:pt x="108325" y="1921"/>
                </a:lnTo>
                <a:close/>
              </a:path>
              <a:path w="1398904" h="233679">
                <a:moveTo>
                  <a:pt x="197617" y="0"/>
                </a:moveTo>
                <a:lnTo>
                  <a:pt x="184373" y="0"/>
                </a:lnTo>
                <a:lnTo>
                  <a:pt x="177806" y="1178"/>
                </a:lnTo>
                <a:lnTo>
                  <a:pt x="144211" y="24468"/>
                </a:lnTo>
                <a:lnTo>
                  <a:pt x="136201" y="46779"/>
                </a:lnTo>
                <a:lnTo>
                  <a:pt x="136201" y="186720"/>
                </a:lnTo>
                <a:lnTo>
                  <a:pt x="137806" y="194985"/>
                </a:lnTo>
                <a:lnTo>
                  <a:pt x="144211" y="208724"/>
                </a:lnTo>
                <a:lnTo>
                  <a:pt x="148487" y="214397"/>
                </a:lnTo>
                <a:lnTo>
                  <a:pt x="153827" y="218910"/>
                </a:lnTo>
                <a:lnTo>
                  <a:pt x="158951" y="223640"/>
                </a:lnTo>
                <a:lnTo>
                  <a:pt x="164779" y="227175"/>
                </a:lnTo>
                <a:lnTo>
                  <a:pt x="177806" y="231887"/>
                </a:lnTo>
                <a:lnTo>
                  <a:pt x="184373" y="233083"/>
                </a:lnTo>
                <a:lnTo>
                  <a:pt x="197617" y="233083"/>
                </a:lnTo>
                <a:lnTo>
                  <a:pt x="233629" y="214397"/>
                </a:lnTo>
                <a:lnTo>
                  <a:pt x="241751" y="200241"/>
                </a:lnTo>
                <a:lnTo>
                  <a:pt x="185023" y="200241"/>
                </a:lnTo>
                <a:lnTo>
                  <a:pt x="179844" y="198356"/>
                </a:lnTo>
                <a:lnTo>
                  <a:pt x="171076" y="190853"/>
                </a:lnTo>
                <a:lnTo>
                  <a:pt x="168893" y="184998"/>
                </a:lnTo>
                <a:lnTo>
                  <a:pt x="168893" y="48066"/>
                </a:lnTo>
                <a:lnTo>
                  <a:pt x="171076" y="42230"/>
                </a:lnTo>
                <a:lnTo>
                  <a:pt x="179844" y="34708"/>
                </a:lnTo>
                <a:lnTo>
                  <a:pt x="185023" y="32823"/>
                </a:lnTo>
                <a:lnTo>
                  <a:pt x="241577" y="32823"/>
                </a:lnTo>
                <a:lnTo>
                  <a:pt x="237797" y="24468"/>
                </a:lnTo>
                <a:lnTo>
                  <a:pt x="204202" y="1178"/>
                </a:lnTo>
                <a:lnTo>
                  <a:pt x="197617" y="0"/>
                </a:lnTo>
                <a:close/>
              </a:path>
              <a:path w="1398904" h="233679">
                <a:moveTo>
                  <a:pt x="241577" y="32823"/>
                </a:moveTo>
                <a:lnTo>
                  <a:pt x="196984" y="32823"/>
                </a:lnTo>
                <a:lnTo>
                  <a:pt x="202163" y="34708"/>
                </a:lnTo>
                <a:lnTo>
                  <a:pt x="210931" y="42230"/>
                </a:lnTo>
                <a:lnTo>
                  <a:pt x="213114" y="48066"/>
                </a:lnTo>
                <a:lnTo>
                  <a:pt x="213114" y="184998"/>
                </a:lnTo>
                <a:lnTo>
                  <a:pt x="210931" y="190853"/>
                </a:lnTo>
                <a:lnTo>
                  <a:pt x="202163" y="198356"/>
                </a:lnTo>
                <a:lnTo>
                  <a:pt x="196984" y="200241"/>
                </a:lnTo>
                <a:lnTo>
                  <a:pt x="241751" y="200241"/>
                </a:lnTo>
                <a:lnTo>
                  <a:pt x="244201" y="194985"/>
                </a:lnTo>
                <a:lnTo>
                  <a:pt x="245807" y="186720"/>
                </a:lnTo>
                <a:lnTo>
                  <a:pt x="245807" y="46779"/>
                </a:lnTo>
                <a:lnTo>
                  <a:pt x="244201" y="38623"/>
                </a:lnTo>
                <a:lnTo>
                  <a:pt x="241577" y="32823"/>
                </a:lnTo>
                <a:close/>
              </a:path>
              <a:path w="1398904" h="233679">
                <a:moveTo>
                  <a:pt x="326565" y="1921"/>
                </a:moveTo>
                <a:lnTo>
                  <a:pt x="293871" y="1921"/>
                </a:lnTo>
                <a:lnTo>
                  <a:pt x="293871" y="187155"/>
                </a:lnTo>
                <a:lnTo>
                  <a:pt x="314493" y="222245"/>
                </a:lnTo>
                <a:lnTo>
                  <a:pt x="339482" y="233083"/>
                </a:lnTo>
                <a:lnTo>
                  <a:pt x="354007" y="233083"/>
                </a:lnTo>
                <a:lnTo>
                  <a:pt x="389153" y="212367"/>
                </a:lnTo>
                <a:lnTo>
                  <a:pt x="395699" y="200241"/>
                </a:lnTo>
                <a:lnTo>
                  <a:pt x="340981" y="200241"/>
                </a:lnTo>
                <a:lnTo>
                  <a:pt x="336181" y="198302"/>
                </a:lnTo>
                <a:lnTo>
                  <a:pt x="328495" y="190581"/>
                </a:lnTo>
                <a:lnTo>
                  <a:pt x="326565" y="184581"/>
                </a:lnTo>
                <a:lnTo>
                  <a:pt x="326565" y="1921"/>
                </a:lnTo>
                <a:close/>
              </a:path>
              <a:path w="1398904" h="233679">
                <a:moveTo>
                  <a:pt x="399635" y="1921"/>
                </a:moveTo>
                <a:lnTo>
                  <a:pt x="366943" y="1921"/>
                </a:lnTo>
                <a:lnTo>
                  <a:pt x="366943" y="184581"/>
                </a:lnTo>
                <a:lnTo>
                  <a:pt x="365013" y="190581"/>
                </a:lnTo>
                <a:lnTo>
                  <a:pt x="357327" y="198302"/>
                </a:lnTo>
                <a:lnTo>
                  <a:pt x="352527" y="200241"/>
                </a:lnTo>
                <a:lnTo>
                  <a:pt x="395699" y="200241"/>
                </a:lnTo>
                <a:lnTo>
                  <a:pt x="398301" y="194079"/>
                </a:lnTo>
                <a:lnTo>
                  <a:pt x="399635" y="187155"/>
                </a:lnTo>
                <a:lnTo>
                  <a:pt x="399635" y="1921"/>
                </a:lnTo>
                <a:close/>
              </a:path>
              <a:path w="1398904" h="233679">
                <a:moveTo>
                  <a:pt x="500907" y="0"/>
                </a:moveTo>
                <a:lnTo>
                  <a:pt x="492986" y="0"/>
                </a:lnTo>
                <a:lnTo>
                  <a:pt x="485787" y="1341"/>
                </a:lnTo>
                <a:lnTo>
                  <a:pt x="454105" y="25428"/>
                </a:lnTo>
                <a:lnTo>
                  <a:pt x="447807" y="181573"/>
                </a:lnTo>
                <a:lnTo>
                  <a:pt x="447961" y="185325"/>
                </a:lnTo>
                <a:lnTo>
                  <a:pt x="470451" y="225779"/>
                </a:lnTo>
                <a:lnTo>
                  <a:pt x="495349" y="233083"/>
                </a:lnTo>
                <a:lnTo>
                  <a:pt x="508808" y="233083"/>
                </a:lnTo>
                <a:lnTo>
                  <a:pt x="543090" y="212040"/>
                </a:lnTo>
                <a:lnTo>
                  <a:pt x="549380" y="200241"/>
                </a:lnTo>
                <a:lnTo>
                  <a:pt x="492770" y="200241"/>
                </a:lnTo>
                <a:lnTo>
                  <a:pt x="487592" y="197976"/>
                </a:lnTo>
                <a:lnTo>
                  <a:pt x="481836" y="188968"/>
                </a:lnTo>
                <a:lnTo>
                  <a:pt x="480392" y="183385"/>
                </a:lnTo>
                <a:lnTo>
                  <a:pt x="480392" y="51818"/>
                </a:lnTo>
                <a:lnTo>
                  <a:pt x="481728" y="45438"/>
                </a:lnTo>
                <a:lnTo>
                  <a:pt x="487069" y="35361"/>
                </a:lnTo>
                <a:lnTo>
                  <a:pt x="492462" y="32823"/>
                </a:lnTo>
                <a:lnTo>
                  <a:pt x="549514" y="32823"/>
                </a:lnTo>
                <a:lnTo>
                  <a:pt x="546770" y="25900"/>
                </a:lnTo>
                <a:lnTo>
                  <a:pt x="511897" y="944"/>
                </a:lnTo>
                <a:lnTo>
                  <a:pt x="500907" y="0"/>
                </a:lnTo>
                <a:close/>
              </a:path>
              <a:path w="1398904" h="233679">
                <a:moveTo>
                  <a:pt x="553464" y="165786"/>
                </a:moveTo>
                <a:lnTo>
                  <a:pt x="520771" y="165786"/>
                </a:lnTo>
                <a:lnTo>
                  <a:pt x="520771" y="181573"/>
                </a:lnTo>
                <a:lnTo>
                  <a:pt x="520122" y="185325"/>
                </a:lnTo>
                <a:lnTo>
                  <a:pt x="502386" y="200241"/>
                </a:lnTo>
                <a:lnTo>
                  <a:pt x="549380" y="200241"/>
                </a:lnTo>
                <a:lnTo>
                  <a:pt x="552128" y="193753"/>
                </a:lnTo>
                <a:lnTo>
                  <a:pt x="553464" y="187046"/>
                </a:lnTo>
                <a:lnTo>
                  <a:pt x="553464" y="165786"/>
                </a:lnTo>
                <a:close/>
              </a:path>
              <a:path w="1398904" h="233679">
                <a:moveTo>
                  <a:pt x="549514" y="32823"/>
                </a:moveTo>
                <a:lnTo>
                  <a:pt x="506770" y="32823"/>
                </a:lnTo>
                <a:lnTo>
                  <a:pt x="511677" y="35198"/>
                </a:lnTo>
                <a:lnTo>
                  <a:pt x="518949" y="44641"/>
                </a:lnTo>
                <a:lnTo>
                  <a:pt x="520771" y="50223"/>
                </a:lnTo>
                <a:lnTo>
                  <a:pt x="520771" y="67605"/>
                </a:lnTo>
                <a:lnTo>
                  <a:pt x="553464" y="67605"/>
                </a:lnTo>
                <a:lnTo>
                  <a:pt x="553464" y="46779"/>
                </a:lnTo>
                <a:lnTo>
                  <a:pt x="552128" y="39421"/>
                </a:lnTo>
                <a:lnTo>
                  <a:pt x="549514" y="32823"/>
                </a:lnTo>
                <a:close/>
              </a:path>
              <a:path w="1398904" h="233679">
                <a:moveTo>
                  <a:pt x="631965" y="1921"/>
                </a:moveTo>
                <a:lnTo>
                  <a:pt x="599291" y="1921"/>
                </a:lnTo>
                <a:lnTo>
                  <a:pt x="599291" y="231144"/>
                </a:lnTo>
                <a:lnTo>
                  <a:pt x="631965" y="231144"/>
                </a:lnTo>
                <a:lnTo>
                  <a:pt x="631965" y="129084"/>
                </a:lnTo>
                <a:lnTo>
                  <a:pt x="705036" y="129084"/>
                </a:lnTo>
                <a:lnTo>
                  <a:pt x="705036" y="100120"/>
                </a:lnTo>
                <a:lnTo>
                  <a:pt x="631965" y="100120"/>
                </a:lnTo>
                <a:lnTo>
                  <a:pt x="631965" y="1921"/>
                </a:lnTo>
                <a:close/>
              </a:path>
              <a:path w="1398904" h="233679">
                <a:moveTo>
                  <a:pt x="705036" y="129084"/>
                </a:moveTo>
                <a:lnTo>
                  <a:pt x="672344" y="129084"/>
                </a:lnTo>
                <a:lnTo>
                  <a:pt x="672344" y="231144"/>
                </a:lnTo>
                <a:lnTo>
                  <a:pt x="705036" y="231144"/>
                </a:lnTo>
                <a:lnTo>
                  <a:pt x="705036" y="129084"/>
                </a:lnTo>
                <a:close/>
              </a:path>
              <a:path w="1398904" h="233679">
                <a:moveTo>
                  <a:pt x="705036" y="1921"/>
                </a:moveTo>
                <a:lnTo>
                  <a:pt x="672344" y="1921"/>
                </a:lnTo>
                <a:lnTo>
                  <a:pt x="672344" y="100120"/>
                </a:lnTo>
                <a:lnTo>
                  <a:pt x="705036" y="100120"/>
                </a:lnTo>
                <a:lnTo>
                  <a:pt x="705036" y="1921"/>
                </a:lnTo>
                <a:close/>
              </a:path>
              <a:path w="1398904" h="233679">
                <a:moveTo>
                  <a:pt x="813038" y="1921"/>
                </a:moveTo>
                <a:lnTo>
                  <a:pt x="755032" y="1921"/>
                </a:lnTo>
                <a:lnTo>
                  <a:pt x="755032" y="231144"/>
                </a:lnTo>
                <a:lnTo>
                  <a:pt x="787725" y="231144"/>
                </a:lnTo>
                <a:lnTo>
                  <a:pt x="787725" y="141644"/>
                </a:lnTo>
                <a:lnTo>
                  <a:pt x="804396" y="141644"/>
                </a:lnTo>
                <a:lnTo>
                  <a:pt x="841347" y="131186"/>
                </a:lnTo>
                <a:lnTo>
                  <a:pt x="851810" y="117828"/>
                </a:lnTo>
                <a:lnTo>
                  <a:pt x="855672" y="111593"/>
                </a:lnTo>
                <a:lnTo>
                  <a:pt x="855993" y="110741"/>
                </a:lnTo>
                <a:lnTo>
                  <a:pt x="787725" y="110741"/>
                </a:lnTo>
                <a:lnTo>
                  <a:pt x="787725" y="32823"/>
                </a:lnTo>
                <a:lnTo>
                  <a:pt x="856231" y="32823"/>
                </a:lnTo>
                <a:lnTo>
                  <a:pt x="855762" y="31065"/>
                </a:lnTo>
                <a:lnTo>
                  <a:pt x="851919" y="24033"/>
                </a:lnTo>
                <a:lnTo>
                  <a:pt x="840804" y="12016"/>
                </a:lnTo>
                <a:lnTo>
                  <a:pt x="834617" y="7829"/>
                </a:lnTo>
                <a:lnTo>
                  <a:pt x="820940" y="3099"/>
                </a:lnTo>
                <a:lnTo>
                  <a:pt x="813038" y="1921"/>
                </a:lnTo>
                <a:close/>
              </a:path>
              <a:path w="1398904" h="233679">
                <a:moveTo>
                  <a:pt x="856231" y="32823"/>
                </a:moveTo>
                <a:lnTo>
                  <a:pt x="811126" y="32823"/>
                </a:lnTo>
                <a:lnTo>
                  <a:pt x="816033" y="33802"/>
                </a:lnTo>
                <a:lnTo>
                  <a:pt x="822871" y="37663"/>
                </a:lnTo>
                <a:lnTo>
                  <a:pt x="830300" y="79213"/>
                </a:lnTo>
                <a:lnTo>
                  <a:pt x="830178" y="83156"/>
                </a:lnTo>
                <a:lnTo>
                  <a:pt x="829547" y="92599"/>
                </a:lnTo>
                <a:lnTo>
                  <a:pt x="828536" y="96568"/>
                </a:lnTo>
                <a:lnTo>
                  <a:pt x="826822" y="99794"/>
                </a:lnTo>
                <a:lnTo>
                  <a:pt x="825108" y="103220"/>
                </a:lnTo>
                <a:lnTo>
                  <a:pt x="822438" y="105902"/>
                </a:lnTo>
                <a:lnTo>
                  <a:pt x="815167" y="109781"/>
                </a:lnTo>
                <a:lnTo>
                  <a:pt x="810042" y="110741"/>
                </a:lnTo>
                <a:lnTo>
                  <a:pt x="855993" y="110741"/>
                </a:lnTo>
                <a:lnTo>
                  <a:pt x="860994" y="79213"/>
                </a:lnTo>
                <a:lnTo>
                  <a:pt x="860877" y="61642"/>
                </a:lnTo>
                <a:lnTo>
                  <a:pt x="860304" y="53318"/>
                </a:lnTo>
                <a:lnTo>
                  <a:pt x="859306" y="45682"/>
                </a:lnTo>
                <a:lnTo>
                  <a:pt x="857909" y="39113"/>
                </a:lnTo>
                <a:lnTo>
                  <a:pt x="856231" y="32823"/>
                </a:lnTo>
                <a:close/>
              </a:path>
              <a:path w="1398904" h="233679">
                <a:moveTo>
                  <a:pt x="964196" y="0"/>
                </a:moveTo>
                <a:lnTo>
                  <a:pt x="950953" y="0"/>
                </a:lnTo>
                <a:lnTo>
                  <a:pt x="944385" y="1178"/>
                </a:lnTo>
                <a:lnTo>
                  <a:pt x="910790" y="24468"/>
                </a:lnTo>
                <a:lnTo>
                  <a:pt x="902780" y="46779"/>
                </a:lnTo>
                <a:lnTo>
                  <a:pt x="902780" y="186720"/>
                </a:lnTo>
                <a:lnTo>
                  <a:pt x="904368" y="194985"/>
                </a:lnTo>
                <a:lnTo>
                  <a:pt x="910790" y="208724"/>
                </a:lnTo>
                <a:lnTo>
                  <a:pt x="915048" y="214397"/>
                </a:lnTo>
                <a:lnTo>
                  <a:pt x="920389" y="218910"/>
                </a:lnTo>
                <a:lnTo>
                  <a:pt x="925531" y="223640"/>
                </a:lnTo>
                <a:lnTo>
                  <a:pt x="931341" y="227175"/>
                </a:lnTo>
                <a:lnTo>
                  <a:pt x="944385" y="231887"/>
                </a:lnTo>
                <a:lnTo>
                  <a:pt x="950953" y="233083"/>
                </a:lnTo>
                <a:lnTo>
                  <a:pt x="964196" y="233083"/>
                </a:lnTo>
                <a:lnTo>
                  <a:pt x="1000191" y="214397"/>
                </a:lnTo>
                <a:lnTo>
                  <a:pt x="1008312" y="200241"/>
                </a:lnTo>
                <a:lnTo>
                  <a:pt x="951584" y="200241"/>
                </a:lnTo>
                <a:lnTo>
                  <a:pt x="946406" y="198356"/>
                </a:lnTo>
                <a:lnTo>
                  <a:pt x="937656" y="190853"/>
                </a:lnTo>
                <a:lnTo>
                  <a:pt x="935455" y="184998"/>
                </a:lnTo>
                <a:lnTo>
                  <a:pt x="935455" y="48066"/>
                </a:lnTo>
                <a:lnTo>
                  <a:pt x="937656" y="42230"/>
                </a:lnTo>
                <a:lnTo>
                  <a:pt x="946406" y="34708"/>
                </a:lnTo>
                <a:lnTo>
                  <a:pt x="951584" y="32823"/>
                </a:lnTo>
                <a:lnTo>
                  <a:pt x="1008139" y="32823"/>
                </a:lnTo>
                <a:lnTo>
                  <a:pt x="1004357" y="24468"/>
                </a:lnTo>
                <a:lnTo>
                  <a:pt x="970763" y="1178"/>
                </a:lnTo>
                <a:lnTo>
                  <a:pt x="964196" y="0"/>
                </a:lnTo>
                <a:close/>
              </a:path>
              <a:path w="1398904" h="233679">
                <a:moveTo>
                  <a:pt x="1008139" y="32823"/>
                </a:moveTo>
                <a:lnTo>
                  <a:pt x="963546" y="32823"/>
                </a:lnTo>
                <a:lnTo>
                  <a:pt x="968743" y="34708"/>
                </a:lnTo>
                <a:lnTo>
                  <a:pt x="977493" y="42230"/>
                </a:lnTo>
                <a:lnTo>
                  <a:pt x="979694" y="48066"/>
                </a:lnTo>
                <a:lnTo>
                  <a:pt x="979694" y="184998"/>
                </a:lnTo>
                <a:lnTo>
                  <a:pt x="977493" y="190853"/>
                </a:lnTo>
                <a:lnTo>
                  <a:pt x="968743" y="198356"/>
                </a:lnTo>
                <a:lnTo>
                  <a:pt x="963546" y="200241"/>
                </a:lnTo>
                <a:lnTo>
                  <a:pt x="1008312" y="200241"/>
                </a:lnTo>
                <a:lnTo>
                  <a:pt x="1010763" y="194985"/>
                </a:lnTo>
                <a:lnTo>
                  <a:pt x="1012369" y="186720"/>
                </a:lnTo>
                <a:lnTo>
                  <a:pt x="1012369" y="46779"/>
                </a:lnTo>
                <a:lnTo>
                  <a:pt x="1010763" y="38623"/>
                </a:lnTo>
                <a:lnTo>
                  <a:pt x="1008139" y="32823"/>
                </a:lnTo>
                <a:close/>
              </a:path>
              <a:path w="1398904" h="233679">
                <a:moveTo>
                  <a:pt x="1094101" y="1921"/>
                </a:moveTo>
                <a:lnTo>
                  <a:pt x="1061407" y="1921"/>
                </a:lnTo>
                <a:lnTo>
                  <a:pt x="1061407" y="231144"/>
                </a:lnTo>
                <a:lnTo>
                  <a:pt x="1094101" y="231144"/>
                </a:lnTo>
                <a:lnTo>
                  <a:pt x="1094101" y="1921"/>
                </a:lnTo>
                <a:close/>
              </a:path>
              <a:path w="1398904" h="233679">
                <a:moveTo>
                  <a:pt x="1175164" y="1921"/>
                </a:moveTo>
                <a:lnTo>
                  <a:pt x="1143770" y="1921"/>
                </a:lnTo>
                <a:lnTo>
                  <a:pt x="1143770" y="231144"/>
                </a:lnTo>
                <a:lnTo>
                  <a:pt x="1176445" y="231144"/>
                </a:lnTo>
                <a:lnTo>
                  <a:pt x="1176445" y="93360"/>
                </a:lnTo>
                <a:lnTo>
                  <a:pt x="1207846" y="93360"/>
                </a:lnTo>
                <a:lnTo>
                  <a:pt x="1175164" y="1921"/>
                </a:lnTo>
                <a:close/>
              </a:path>
              <a:path w="1398904" h="233679">
                <a:moveTo>
                  <a:pt x="1207846" y="93360"/>
                </a:moveTo>
                <a:lnTo>
                  <a:pt x="1177094" y="93360"/>
                </a:lnTo>
                <a:lnTo>
                  <a:pt x="1227090" y="231144"/>
                </a:lnTo>
                <a:lnTo>
                  <a:pt x="1257852" y="231144"/>
                </a:lnTo>
                <a:lnTo>
                  <a:pt x="1257852" y="140031"/>
                </a:lnTo>
                <a:lnTo>
                  <a:pt x="1224527" y="140031"/>
                </a:lnTo>
                <a:lnTo>
                  <a:pt x="1207846" y="93360"/>
                </a:lnTo>
                <a:close/>
              </a:path>
              <a:path w="1398904" h="233679">
                <a:moveTo>
                  <a:pt x="1257852" y="1921"/>
                </a:moveTo>
                <a:lnTo>
                  <a:pt x="1225160" y="1921"/>
                </a:lnTo>
                <a:lnTo>
                  <a:pt x="1225160" y="140031"/>
                </a:lnTo>
                <a:lnTo>
                  <a:pt x="1257852" y="140031"/>
                </a:lnTo>
                <a:lnTo>
                  <a:pt x="1257852" y="1921"/>
                </a:lnTo>
                <a:close/>
              </a:path>
              <a:path w="1398904" h="233679">
                <a:moveTo>
                  <a:pt x="1360728" y="32823"/>
                </a:moveTo>
                <a:lnTo>
                  <a:pt x="1328036" y="32823"/>
                </a:lnTo>
                <a:lnTo>
                  <a:pt x="1328036" y="231144"/>
                </a:lnTo>
                <a:lnTo>
                  <a:pt x="1360728" y="231144"/>
                </a:lnTo>
                <a:lnTo>
                  <a:pt x="1360728" y="32823"/>
                </a:lnTo>
                <a:close/>
              </a:path>
              <a:path w="1398904" h="233679">
                <a:moveTo>
                  <a:pt x="1398545" y="1921"/>
                </a:moveTo>
                <a:lnTo>
                  <a:pt x="1290219" y="1921"/>
                </a:lnTo>
                <a:lnTo>
                  <a:pt x="1290219" y="32823"/>
                </a:lnTo>
                <a:lnTo>
                  <a:pt x="1398545" y="32823"/>
                </a:lnTo>
                <a:lnTo>
                  <a:pt x="1398545" y="192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5612" y="264667"/>
            <a:ext cx="7600774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40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55920" y="1636268"/>
            <a:ext cx="8012430" cy="145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36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965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1415" y="6447518"/>
            <a:ext cx="1398905" cy="233679"/>
          </a:xfrm>
          <a:custGeom>
            <a:avLst/>
            <a:gdLst/>
            <a:ahLst/>
            <a:cxnLst/>
            <a:rect l="l" t="t" r="r" b="b"/>
            <a:pathLst>
              <a:path w="1398904" h="233679">
                <a:moveTo>
                  <a:pt x="70509" y="32823"/>
                </a:moveTo>
                <a:lnTo>
                  <a:pt x="37816" y="32823"/>
                </a:lnTo>
                <a:lnTo>
                  <a:pt x="37816" y="231144"/>
                </a:lnTo>
                <a:lnTo>
                  <a:pt x="70509" y="231144"/>
                </a:lnTo>
                <a:lnTo>
                  <a:pt x="70509" y="32823"/>
                </a:lnTo>
                <a:close/>
              </a:path>
              <a:path w="1398904" h="233679">
                <a:moveTo>
                  <a:pt x="108325" y="1921"/>
                </a:moveTo>
                <a:lnTo>
                  <a:pt x="0" y="1921"/>
                </a:lnTo>
                <a:lnTo>
                  <a:pt x="0" y="32823"/>
                </a:lnTo>
                <a:lnTo>
                  <a:pt x="108325" y="32823"/>
                </a:lnTo>
                <a:lnTo>
                  <a:pt x="108325" y="1921"/>
                </a:lnTo>
                <a:close/>
              </a:path>
              <a:path w="1398904" h="233679">
                <a:moveTo>
                  <a:pt x="197617" y="0"/>
                </a:moveTo>
                <a:lnTo>
                  <a:pt x="184373" y="0"/>
                </a:lnTo>
                <a:lnTo>
                  <a:pt x="177806" y="1178"/>
                </a:lnTo>
                <a:lnTo>
                  <a:pt x="144211" y="24468"/>
                </a:lnTo>
                <a:lnTo>
                  <a:pt x="136201" y="46779"/>
                </a:lnTo>
                <a:lnTo>
                  <a:pt x="136201" y="186720"/>
                </a:lnTo>
                <a:lnTo>
                  <a:pt x="137806" y="194985"/>
                </a:lnTo>
                <a:lnTo>
                  <a:pt x="144211" y="208724"/>
                </a:lnTo>
                <a:lnTo>
                  <a:pt x="148487" y="214397"/>
                </a:lnTo>
                <a:lnTo>
                  <a:pt x="153827" y="218910"/>
                </a:lnTo>
                <a:lnTo>
                  <a:pt x="158951" y="223640"/>
                </a:lnTo>
                <a:lnTo>
                  <a:pt x="164779" y="227175"/>
                </a:lnTo>
                <a:lnTo>
                  <a:pt x="177806" y="231887"/>
                </a:lnTo>
                <a:lnTo>
                  <a:pt x="184373" y="233083"/>
                </a:lnTo>
                <a:lnTo>
                  <a:pt x="197617" y="233083"/>
                </a:lnTo>
                <a:lnTo>
                  <a:pt x="233629" y="214397"/>
                </a:lnTo>
                <a:lnTo>
                  <a:pt x="241751" y="200241"/>
                </a:lnTo>
                <a:lnTo>
                  <a:pt x="185023" y="200241"/>
                </a:lnTo>
                <a:lnTo>
                  <a:pt x="179844" y="198356"/>
                </a:lnTo>
                <a:lnTo>
                  <a:pt x="171076" y="190853"/>
                </a:lnTo>
                <a:lnTo>
                  <a:pt x="168893" y="184998"/>
                </a:lnTo>
                <a:lnTo>
                  <a:pt x="168893" y="48066"/>
                </a:lnTo>
                <a:lnTo>
                  <a:pt x="171076" y="42230"/>
                </a:lnTo>
                <a:lnTo>
                  <a:pt x="179844" y="34708"/>
                </a:lnTo>
                <a:lnTo>
                  <a:pt x="185023" y="32823"/>
                </a:lnTo>
                <a:lnTo>
                  <a:pt x="241577" y="32823"/>
                </a:lnTo>
                <a:lnTo>
                  <a:pt x="237797" y="24468"/>
                </a:lnTo>
                <a:lnTo>
                  <a:pt x="204202" y="1178"/>
                </a:lnTo>
                <a:lnTo>
                  <a:pt x="197617" y="0"/>
                </a:lnTo>
                <a:close/>
              </a:path>
              <a:path w="1398904" h="233679">
                <a:moveTo>
                  <a:pt x="241577" y="32823"/>
                </a:moveTo>
                <a:lnTo>
                  <a:pt x="196984" y="32823"/>
                </a:lnTo>
                <a:lnTo>
                  <a:pt x="202163" y="34708"/>
                </a:lnTo>
                <a:lnTo>
                  <a:pt x="210931" y="42230"/>
                </a:lnTo>
                <a:lnTo>
                  <a:pt x="213114" y="48066"/>
                </a:lnTo>
                <a:lnTo>
                  <a:pt x="213114" y="184998"/>
                </a:lnTo>
                <a:lnTo>
                  <a:pt x="210931" y="190853"/>
                </a:lnTo>
                <a:lnTo>
                  <a:pt x="202163" y="198356"/>
                </a:lnTo>
                <a:lnTo>
                  <a:pt x="196984" y="200241"/>
                </a:lnTo>
                <a:lnTo>
                  <a:pt x="241751" y="200241"/>
                </a:lnTo>
                <a:lnTo>
                  <a:pt x="244201" y="194985"/>
                </a:lnTo>
                <a:lnTo>
                  <a:pt x="245807" y="186720"/>
                </a:lnTo>
                <a:lnTo>
                  <a:pt x="245807" y="46779"/>
                </a:lnTo>
                <a:lnTo>
                  <a:pt x="244201" y="38623"/>
                </a:lnTo>
                <a:lnTo>
                  <a:pt x="241577" y="32823"/>
                </a:lnTo>
                <a:close/>
              </a:path>
              <a:path w="1398904" h="233679">
                <a:moveTo>
                  <a:pt x="326565" y="1921"/>
                </a:moveTo>
                <a:lnTo>
                  <a:pt x="293871" y="1921"/>
                </a:lnTo>
                <a:lnTo>
                  <a:pt x="293871" y="187155"/>
                </a:lnTo>
                <a:lnTo>
                  <a:pt x="314493" y="222245"/>
                </a:lnTo>
                <a:lnTo>
                  <a:pt x="339482" y="233083"/>
                </a:lnTo>
                <a:lnTo>
                  <a:pt x="354007" y="233083"/>
                </a:lnTo>
                <a:lnTo>
                  <a:pt x="389153" y="212367"/>
                </a:lnTo>
                <a:lnTo>
                  <a:pt x="395699" y="200241"/>
                </a:lnTo>
                <a:lnTo>
                  <a:pt x="340981" y="200241"/>
                </a:lnTo>
                <a:lnTo>
                  <a:pt x="336181" y="198302"/>
                </a:lnTo>
                <a:lnTo>
                  <a:pt x="328495" y="190581"/>
                </a:lnTo>
                <a:lnTo>
                  <a:pt x="326565" y="184581"/>
                </a:lnTo>
                <a:lnTo>
                  <a:pt x="326565" y="1921"/>
                </a:lnTo>
                <a:close/>
              </a:path>
              <a:path w="1398904" h="233679">
                <a:moveTo>
                  <a:pt x="399635" y="1921"/>
                </a:moveTo>
                <a:lnTo>
                  <a:pt x="366943" y="1921"/>
                </a:lnTo>
                <a:lnTo>
                  <a:pt x="366943" y="184581"/>
                </a:lnTo>
                <a:lnTo>
                  <a:pt x="365013" y="190581"/>
                </a:lnTo>
                <a:lnTo>
                  <a:pt x="357327" y="198302"/>
                </a:lnTo>
                <a:lnTo>
                  <a:pt x="352527" y="200241"/>
                </a:lnTo>
                <a:lnTo>
                  <a:pt x="395699" y="200241"/>
                </a:lnTo>
                <a:lnTo>
                  <a:pt x="398301" y="194079"/>
                </a:lnTo>
                <a:lnTo>
                  <a:pt x="399635" y="187155"/>
                </a:lnTo>
                <a:lnTo>
                  <a:pt x="399635" y="1921"/>
                </a:lnTo>
                <a:close/>
              </a:path>
              <a:path w="1398904" h="233679">
                <a:moveTo>
                  <a:pt x="500907" y="0"/>
                </a:moveTo>
                <a:lnTo>
                  <a:pt x="492986" y="0"/>
                </a:lnTo>
                <a:lnTo>
                  <a:pt x="485787" y="1341"/>
                </a:lnTo>
                <a:lnTo>
                  <a:pt x="454105" y="25428"/>
                </a:lnTo>
                <a:lnTo>
                  <a:pt x="447807" y="181573"/>
                </a:lnTo>
                <a:lnTo>
                  <a:pt x="447961" y="185325"/>
                </a:lnTo>
                <a:lnTo>
                  <a:pt x="470451" y="225779"/>
                </a:lnTo>
                <a:lnTo>
                  <a:pt x="495349" y="233083"/>
                </a:lnTo>
                <a:lnTo>
                  <a:pt x="508808" y="233083"/>
                </a:lnTo>
                <a:lnTo>
                  <a:pt x="543090" y="212040"/>
                </a:lnTo>
                <a:lnTo>
                  <a:pt x="549380" y="200241"/>
                </a:lnTo>
                <a:lnTo>
                  <a:pt x="492770" y="200241"/>
                </a:lnTo>
                <a:lnTo>
                  <a:pt x="487592" y="197976"/>
                </a:lnTo>
                <a:lnTo>
                  <a:pt x="481836" y="188968"/>
                </a:lnTo>
                <a:lnTo>
                  <a:pt x="480392" y="183385"/>
                </a:lnTo>
                <a:lnTo>
                  <a:pt x="480392" y="51818"/>
                </a:lnTo>
                <a:lnTo>
                  <a:pt x="481728" y="45438"/>
                </a:lnTo>
                <a:lnTo>
                  <a:pt x="487069" y="35361"/>
                </a:lnTo>
                <a:lnTo>
                  <a:pt x="492462" y="32823"/>
                </a:lnTo>
                <a:lnTo>
                  <a:pt x="549514" y="32823"/>
                </a:lnTo>
                <a:lnTo>
                  <a:pt x="546770" y="25900"/>
                </a:lnTo>
                <a:lnTo>
                  <a:pt x="511897" y="944"/>
                </a:lnTo>
                <a:lnTo>
                  <a:pt x="500907" y="0"/>
                </a:lnTo>
                <a:close/>
              </a:path>
              <a:path w="1398904" h="233679">
                <a:moveTo>
                  <a:pt x="553464" y="165786"/>
                </a:moveTo>
                <a:lnTo>
                  <a:pt x="520771" y="165786"/>
                </a:lnTo>
                <a:lnTo>
                  <a:pt x="520771" y="181573"/>
                </a:lnTo>
                <a:lnTo>
                  <a:pt x="520122" y="185325"/>
                </a:lnTo>
                <a:lnTo>
                  <a:pt x="502386" y="200241"/>
                </a:lnTo>
                <a:lnTo>
                  <a:pt x="549380" y="200241"/>
                </a:lnTo>
                <a:lnTo>
                  <a:pt x="552128" y="193753"/>
                </a:lnTo>
                <a:lnTo>
                  <a:pt x="553464" y="187046"/>
                </a:lnTo>
                <a:lnTo>
                  <a:pt x="553464" y="165786"/>
                </a:lnTo>
                <a:close/>
              </a:path>
              <a:path w="1398904" h="233679">
                <a:moveTo>
                  <a:pt x="549514" y="32823"/>
                </a:moveTo>
                <a:lnTo>
                  <a:pt x="506770" y="32823"/>
                </a:lnTo>
                <a:lnTo>
                  <a:pt x="511677" y="35198"/>
                </a:lnTo>
                <a:lnTo>
                  <a:pt x="518949" y="44641"/>
                </a:lnTo>
                <a:lnTo>
                  <a:pt x="520771" y="50223"/>
                </a:lnTo>
                <a:lnTo>
                  <a:pt x="520771" y="67605"/>
                </a:lnTo>
                <a:lnTo>
                  <a:pt x="553464" y="67605"/>
                </a:lnTo>
                <a:lnTo>
                  <a:pt x="553464" y="46779"/>
                </a:lnTo>
                <a:lnTo>
                  <a:pt x="552128" y="39421"/>
                </a:lnTo>
                <a:lnTo>
                  <a:pt x="549514" y="32823"/>
                </a:lnTo>
                <a:close/>
              </a:path>
              <a:path w="1398904" h="233679">
                <a:moveTo>
                  <a:pt x="631965" y="1921"/>
                </a:moveTo>
                <a:lnTo>
                  <a:pt x="599291" y="1921"/>
                </a:lnTo>
                <a:lnTo>
                  <a:pt x="599291" y="231144"/>
                </a:lnTo>
                <a:lnTo>
                  <a:pt x="631965" y="231144"/>
                </a:lnTo>
                <a:lnTo>
                  <a:pt x="631965" y="129084"/>
                </a:lnTo>
                <a:lnTo>
                  <a:pt x="705036" y="129084"/>
                </a:lnTo>
                <a:lnTo>
                  <a:pt x="705036" y="100120"/>
                </a:lnTo>
                <a:lnTo>
                  <a:pt x="631965" y="100120"/>
                </a:lnTo>
                <a:lnTo>
                  <a:pt x="631965" y="1921"/>
                </a:lnTo>
                <a:close/>
              </a:path>
              <a:path w="1398904" h="233679">
                <a:moveTo>
                  <a:pt x="705036" y="129084"/>
                </a:moveTo>
                <a:lnTo>
                  <a:pt x="672344" y="129084"/>
                </a:lnTo>
                <a:lnTo>
                  <a:pt x="672344" y="231144"/>
                </a:lnTo>
                <a:lnTo>
                  <a:pt x="705036" y="231144"/>
                </a:lnTo>
                <a:lnTo>
                  <a:pt x="705036" y="129084"/>
                </a:lnTo>
                <a:close/>
              </a:path>
              <a:path w="1398904" h="233679">
                <a:moveTo>
                  <a:pt x="705036" y="1921"/>
                </a:moveTo>
                <a:lnTo>
                  <a:pt x="672344" y="1921"/>
                </a:lnTo>
                <a:lnTo>
                  <a:pt x="672344" y="100120"/>
                </a:lnTo>
                <a:lnTo>
                  <a:pt x="705036" y="100120"/>
                </a:lnTo>
                <a:lnTo>
                  <a:pt x="705036" y="1921"/>
                </a:lnTo>
                <a:close/>
              </a:path>
              <a:path w="1398904" h="233679">
                <a:moveTo>
                  <a:pt x="813038" y="1921"/>
                </a:moveTo>
                <a:lnTo>
                  <a:pt x="755032" y="1921"/>
                </a:lnTo>
                <a:lnTo>
                  <a:pt x="755032" y="231144"/>
                </a:lnTo>
                <a:lnTo>
                  <a:pt x="787725" y="231144"/>
                </a:lnTo>
                <a:lnTo>
                  <a:pt x="787725" y="141644"/>
                </a:lnTo>
                <a:lnTo>
                  <a:pt x="804396" y="141644"/>
                </a:lnTo>
                <a:lnTo>
                  <a:pt x="841347" y="131186"/>
                </a:lnTo>
                <a:lnTo>
                  <a:pt x="851810" y="117828"/>
                </a:lnTo>
                <a:lnTo>
                  <a:pt x="855672" y="111593"/>
                </a:lnTo>
                <a:lnTo>
                  <a:pt x="855993" y="110741"/>
                </a:lnTo>
                <a:lnTo>
                  <a:pt x="787725" y="110741"/>
                </a:lnTo>
                <a:lnTo>
                  <a:pt x="787725" y="32823"/>
                </a:lnTo>
                <a:lnTo>
                  <a:pt x="856231" y="32823"/>
                </a:lnTo>
                <a:lnTo>
                  <a:pt x="855762" y="31065"/>
                </a:lnTo>
                <a:lnTo>
                  <a:pt x="851919" y="24033"/>
                </a:lnTo>
                <a:lnTo>
                  <a:pt x="840804" y="12016"/>
                </a:lnTo>
                <a:lnTo>
                  <a:pt x="834617" y="7829"/>
                </a:lnTo>
                <a:lnTo>
                  <a:pt x="820940" y="3099"/>
                </a:lnTo>
                <a:lnTo>
                  <a:pt x="813038" y="1921"/>
                </a:lnTo>
                <a:close/>
              </a:path>
              <a:path w="1398904" h="233679">
                <a:moveTo>
                  <a:pt x="856231" y="32823"/>
                </a:moveTo>
                <a:lnTo>
                  <a:pt x="811126" y="32823"/>
                </a:lnTo>
                <a:lnTo>
                  <a:pt x="816033" y="33802"/>
                </a:lnTo>
                <a:lnTo>
                  <a:pt x="822871" y="37663"/>
                </a:lnTo>
                <a:lnTo>
                  <a:pt x="830300" y="79213"/>
                </a:lnTo>
                <a:lnTo>
                  <a:pt x="830178" y="83156"/>
                </a:lnTo>
                <a:lnTo>
                  <a:pt x="829547" y="92599"/>
                </a:lnTo>
                <a:lnTo>
                  <a:pt x="828536" y="96568"/>
                </a:lnTo>
                <a:lnTo>
                  <a:pt x="826822" y="99794"/>
                </a:lnTo>
                <a:lnTo>
                  <a:pt x="825108" y="103220"/>
                </a:lnTo>
                <a:lnTo>
                  <a:pt x="822438" y="105902"/>
                </a:lnTo>
                <a:lnTo>
                  <a:pt x="815167" y="109781"/>
                </a:lnTo>
                <a:lnTo>
                  <a:pt x="810042" y="110741"/>
                </a:lnTo>
                <a:lnTo>
                  <a:pt x="855993" y="110741"/>
                </a:lnTo>
                <a:lnTo>
                  <a:pt x="860994" y="79213"/>
                </a:lnTo>
                <a:lnTo>
                  <a:pt x="860877" y="61642"/>
                </a:lnTo>
                <a:lnTo>
                  <a:pt x="860304" y="53318"/>
                </a:lnTo>
                <a:lnTo>
                  <a:pt x="859306" y="45682"/>
                </a:lnTo>
                <a:lnTo>
                  <a:pt x="857909" y="39113"/>
                </a:lnTo>
                <a:lnTo>
                  <a:pt x="856231" y="32823"/>
                </a:lnTo>
                <a:close/>
              </a:path>
              <a:path w="1398904" h="233679">
                <a:moveTo>
                  <a:pt x="964196" y="0"/>
                </a:moveTo>
                <a:lnTo>
                  <a:pt x="950953" y="0"/>
                </a:lnTo>
                <a:lnTo>
                  <a:pt x="944385" y="1178"/>
                </a:lnTo>
                <a:lnTo>
                  <a:pt x="910790" y="24468"/>
                </a:lnTo>
                <a:lnTo>
                  <a:pt x="902780" y="46779"/>
                </a:lnTo>
                <a:lnTo>
                  <a:pt x="902780" y="186720"/>
                </a:lnTo>
                <a:lnTo>
                  <a:pt x="904368" y="194985"/>
                </a:lnTo>
                <a:lnTo>
                  <a:pt x="910790" y="208724"/>
                </a:lnTo>
                <a:lnTo>
                  <a:pt x="915048" y="214397"/>
                </a:lnTo>
                <a:lnTo>
                  <a:pt x="920389" y="218910"/>
                </a:lnTo>
                <a:lnTo>
                  <a:pt x="925531" y="223640"/>
                </a:lnTo>
                <a:lnTo>
                  <a:pt x="931341" y="227175"/>
                </a:lnTo>
                <a:lnTo>
                  <a:pt x="944385" y="231887"/>
                </a:lnTo>
                <a:lnTo>
                  <a:pt x="950953" y="233083"/>
                </a:lnTo>
                <a:lnTo>
                  <a:pt x="964196" y="233083"/>
                </a:lnTo>
                <a:lnTo>
                  <a:pt x="1000191" y="214397"/>
                </a:lnTo>
                <a:lnTo>
                  <a:pt x="1008312" y="200241"/>
                </a:lnTo>
                <a:lnTo>
                  <a:pt x="951584" y="200241"/>
                </a:lnTo>
                <a:lnTo>
                  <a:pt x="946406" y="198356"/>
                </a:lnTo>
                <a:lnTo>
                  <a:pt x="937656" y="190853"/>
                </a:lnTo>
                <a:lnTo>
                  <a:pt x="935455" y="184998"/>
                </a:lnTo>
                <a:lnTo>
                  <a:pt x="935455" y="48066"/>
                </a:lnTo>
                <a:lnTo>
                  <a:pt x="937656" y="42230"/>
                </a:lnTo>
                <a:lnTo>
                  <a:pt x="946406" y="34708"/>
                </a:lnTo>
                <a:lnTo>
                  <a:pt x="951584" y="32823"/>
                </a:lnTo>
                <a:lnTo>
                  <a:pt x="1008139" y="32823"/>
                </a:lnTo>
                <a:lnTo>
                  <a:pt x="1004357" y="24468"/>
                </a:lnTo>
                <a:lnTo>
                  <a:pt x="970763" y="1178"/>
                </a:lnTo>
                <a:lnTo>
                  <a:pt x="964196" y="0"/>
                </a:lnTo>
                <a:close/>
              </a:path>
              <a:path w="1398904" h="233679">
                <a:moveTo>
                  <a:pt x="1008139" y="32823"/>
                </a:moveTo>
                <a:lnTo>
                  <a:pt x="963546" y="32823"/>
                </a:lnTo>
                <a:lnTo>
                  <a:pt x="968743" y="34708"/>
                </a:lnTo>
                <a:lnTo>
                  <a:pt x="977493" y="42230"/>
                </a:lnTo>
                <a:lnTo>
                  <a:pt x="979694" y="48066"/>
                </a:lnTo>
                <a:lnTo>
                  <a:pt x="979694" y="184998"/>
                </a:lnTo>
                <a:lnTo>
                  <a:pt x="977493" y="190853"/>
                </a:lnTo>
                <a:lnTo>
                  <a:pt x="968743" y="198356"/>
                </a:lnTo>
                <a:lnTo>
                  <a:pt x="963546" y="200241"/>
                </a:lnTo>
                <a:lnTo>
                  <a:pt x="1008312" y="200241"/>
                </a:lnTo>
                <a:lnTo>
                  <a:pt x="1010763" y="194985"/>
                </a:lnTo>
                <a:lnTo>
                  <a:pt x="1012369" y="186720"/>
                </a:lnTo>
                <a:lnTo>
                  <a:pt x="1012369" y="46779"/>
                </a:lnTo>
                <a:lnTo>
                  <a:pt x="1010763" y="38623"/>
                </a:lnTo>
                <a:lnTo>
                  <a:pt x="1008139" y="32823"/>
                </a:lnTo>
                <a:close/>
              </a:path>
              <a:path w="1398904" h="233679">
                <a:moveTo>
                  <a:pt x="1094101" y="1921"/>
                </a:moveTo>
                <a:lnTo>
                  <a:pt x="1061407" y="1921"/>
                </a:lnTo>
                <a:lnTo>
                  <a:pt x="1061407" y="231144"/>
                </a:lnTo>
                <a:lnTo>
                  <a:pt x="1094101" y="231144"/>
                </a:lnTo>
                <a:lnTo>
                  <a:pt x="1094101" y="1921"/>
                </a:lnTo>
                <a:close/>
              </a:path>
              <a:path w="1398904" h="233679">
                <a:moveTo>
                  <a:pt x="1175164" y="1921"/>
                </a:moveTo>
                <a:lnTo>
                  <a:pt x="1143770" y="1921"/>
                </a:lnTo>
                <a:lnTo>
                  <a:pt x="1143770" y="231144"/>
                </a:lnTo>
                <a:lnTo>
                  <a:pt x="1176445" y="231144"/>
                </a:lnTo>
                <a:lnTo>
                  <a:pt x="1176445" y="93360"/>
                </a:lnTo>
                <a:lnTo>
                  <a:pt x="1207846" y="93360"/>
                </a:lnTo>
                <a:lnTo>
                  <a:pt x="1175164" y="1921"/>
                </a:lnTo>
                <a:close/>
              </a:path>
              <a:path w="1398904" h="233679">
                <a:moveTo>
                  <a:pt x="1207846" y="93360"/>
                </a:moveTo>
                <a:lnTo>
                  <a:pt x="1177094" y="93360"/>
                </a:lnTo>
                <a:lnTo>
                  <a:pt x="1227090" y="231144"/>
                </a:lnTo>
                <a:lnTo>
                  <a:pt x="1257852" y="231144"/>
                </a:lnTo>
                <a:lnTo>
                  <a:pt x="1257852" y="140031"/>
                </a:lnTo>
                <a:lnTo>
                  <a:pt x="1224527" y="140031"/>
                </a:lnTo>
                <a:lnTo>
                  <a:pt x="1207846" y="93360"/>
                </a:lnTo>
                <a:close/>
              </a:path>
              <a:path w="1398904" h="233679">
                <a:moveTo>
                  <a:pt x="1257852" y="1921"/>
                </a:moveTo>
                <a:lnTo>
                  <a:pt x="1225160" y="1921"/>
                </a:lnTo>
                <a:lnTo>
                  <a:pt x="1225160" y="140031"/>
                </a:lnTo>
                <a:lnTo>
                  <a:pt x="1257852" y="140031"/>
                </a:lnTo>
                <a:lnTo>
                  <a:pt x="1257852" y="1921"/>
                </a:lnTo>
                <a:close/>
              </a:path>
              <a:path w="1398904" h="233679">
                <a:moveTo>
                  <a:pt x="1360728" y="32823"/>
                </a:moveTo>
                <a:lnTo>
                  <a:pt x="1328036" y="32823"/>
                </a:lnTo>
                <a:lnTo>
                  <a:pt x="1328036" y="231144"/>
                </a:lnTo>
                <a:lnTo>
                  <a:pt x="1360728" y="231144"/>
                </a:lnTo>
                <a:lnTo>
                  <a:pt x="1360728" y="32823"/>
                </a:lnTo>
                <a:close/>
              </a:path>
              <a:path w="1398904" h="233679">
                <a:moveTo>
                  <a:pt x="1398545" y="1921"/>
                </a:moveTo>
                <a:lnTo>
                  <a:pt x="1290219" y="1921"/>
                </a:lnTo>
                <a:lnTo>
                  <a:pt x="1290219" y="32823"/>
                </a:lnTo>
                <a:lnTo>
                  <a:pt x="1398545" y="32823"/>
                </a:lnTo>
                <a:lnTo>
                  <a:pt x="1398545" y="1921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9400" y="3352800"/>
            <a:ext cx="5486400" cy="2277547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969010" algn="ctr">
              <a:lnSpc>
                <a:spcPts val="4300"/>
              </a:lnSpc>
              <a:spcBef>
                <a:spcPts val="660"/>
              </a:spcBef>
            </a:pPr>
            <a:r>
              <a:rPr lang="en-US" sz="4000" spc="-5" dirty="0" smtClean="0"/>
              <a:t>CFS Forum:</a:t>
            </a:r>
            <a:br>
              <a:rPr lang="en-US" sz="4000" spc="-5" dirty="0" smtClean="0"/>
            </a:br>
            <a:r>
              <a:rPr sz="4000" spc="-5" dirty="0" smtClean="0"/>
              <a:t>Financial  </a:t>
            </a:r>
            <a:r>
              <a:rPr lang="en-US" sz="4000" spc="-5" dirty="0"/>
              <a:t>Literacy Touchpoints</a:t>
            </a:r>
            <a:endParaRPr sz="4000" dirty="0"/>
          </a:p>
          <a:p>
            <a:pPr marL="12700">
              <a:lnSpc>
                <a:spcPts val="4230"/>
              </a:lnSpc>
            </a:pP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299" cy="2669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42273" y="224608"/>
            <a:ext cx="584452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National Defense Authorization Act of 2016</a:t>
            </a:r>
            <a:endParaRPr dirty="0"/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8F55C224-2A77-4939-90E5-99DB332349B2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C1AD289-39C3-4592-B317-CA177B7DB3D1}"/>
              </a:ext>
            </a:extLst>
          </p:cNvPr>
          <p:cNvSpPr txBox="1">
            <a:spLocks/>
          </p:cNvSpPr>
          <p:nvPr/>
        </p:nvSpPr>
        <p:spPr>
          <a:xfrm>
            <a:off x="6818518" y="1986760"/>
            <a:ext cx="401867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-5" dirty="0">
                <a:solidFill>
                  <a:srgbClr val="004071"/>
                </a:solidFill>
              </a:rPr>
              <a:t>DTM 19-009 Financial Readiness Common Military Training Requirements – August 13,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9200D-45A8-4B2F-B6CB-F6EF7DE17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63" y="1757204"/>
            <a:ext cx="3881665" cy="498532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2374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299" cy="2669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92585" y="535939"/>
            <a:ext cx="6376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What are the Touchpoints?</a:t>
            </a:r>
            <a:endParaRPr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220783" y="6455155"/>
            <a:ext cx="23641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B52482B4-A477-4D08-A076-0A52D1EFA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66" y="1749313"/>
            <a:ext cx="3478917" cy="48045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8EEAD1-CD63-4240-8ACD-2D51138D7F26}"/>
              </a:ext>
            </a:extLst>
          </p:cNvPr>
          <p:cNvSpPr txBox="1"/>
          <p:nvPr/>
        </p:nvSpPr>
        <p:spPr>
          <a:xfrm>
            <a:off x="6880295" y="1650568"/>
            <a:ext cx="45212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Initial Entry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First Duty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PCS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Vesting in TSP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Entitlement for Continuation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Disabling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Divorce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Birth/Adoption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Marriage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Leadership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Pre and Post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Career Transition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5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49614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95" dirty="0"/>
              <a:t>NSIPS Notification</a:t>
            </a:r>
            <a:endParaRPr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3BA7238E-ECA3-4550-A204-70BCBCECB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449" y="1804866"/>
            <a:ext cx="4881151" cy="39349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1DD9D2-B569-4F38-8B11-E7D672E33223}"/>
              </a:ext>
            </a:extLst>
          </p:cNvPr>
          <p:cNvSpPr txBox="1"/>
          <p:nvPr/>
        </p:nvSpPr>
        <p:spPr>
          <a:xfrm>
            <a:off x="1905000" y="5856046"/>
            <a:ext cx="851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Service member will be directed to see their CFS or PFM at FFSC for assistance</a:t>
            </a:r>
            <a:r>
              <a:rPr lang="en-US" dirty="0" smtClean="0">
                <a:solidFill>
                  <a:srgbClr val="FF0000"/>
                </a:solidFill>
              </a:rPr>
              <a:t>. Must have current address in NSIPS.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73236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95" dirty="0"/>
              <a:t>Completing Touchpoint Training</a:t>
            </a:r>
            <a:endParaRPr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E250DAE-5FB6-4ED2-AC0A-8876A3405E14}"/>
              </a:ext>
            </a:extLst>
          </p:cNvPr>
          <p:cNvSpPr txBox="1">
            <a:spLocks/>
          </p:cNvSpPr>
          <p:nvPr/>
        </p:nvSpPr>
        <p:spPr>
          <a:xfrm>
            <a:off x="2362200" y="2138086"/>
            <a:ext cx="8509519" cy="243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spc="-5" dirty="0">
                <a:solidFill>
                  <a:srgbClr val="004071"/>
                </a:solidFill>
              </a:rPr>
              <a:t>Service member can attend the required financial classes offered at FFSC.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pc="-5" dirty="0">
                <a:solidFill>
                  <a:srgbClr val="004071"/>
                </a:solidFill>
              </a:rPr>
              <a:t>Service member can meet individually with a CFS or PFM to complete the touchpoint </a:t>
            </a:r>
            <a:r>
              <a:rPr lang="en-US" sz="2000" spc="-5" dirty="0" smtClean="0">
                <a:solidFill>
                  <a:srgbClr val="004071"/>
                </a:solidFill>
              </a:rPr>
              <a:t>checklist.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pc="-5" dirty="0" smtClean="0">
                <a:solidFill>
                  <a:srgbClr val="004071"/>
                </a:solidFill>
              </a:rPr>
              <a:t>Video </a:t>
            </a:r>
            <a:r>
              <a:rPr lang="en-US" sz="2000" spc="-5" dirty="0">
                <a:solidFill>
                  <a:srgbClr val="004071"/>
                </a:solidFill>
              </a:rPr>
              <a:t>options to complete trainings coming in </a:t>
            </a:r>
            <a:r>
              <a:rPr lang="en-US" sz="2000" spc="-5" dirty="0" smtClean="0">
                <a:solidFill>
                  <a:srgbClr val="004071"/>
                </a:solidFill>
              </a:rPr>
              <a:t>May 2020 and online through Navy eLearning Oct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pc="-5" dirty="0" smtClean="0">
                <a:solidFill>
                  <a:srgbClr val="004071"/>
                </a:solidFill>
              </a:rPr>
              <a:t>Instructor Guide and Slide options available in Oct 2020</a:t>
            </a:r>
            <a:endParaRPr lang="en-US" sz="2000" spc="-5" dirty="0">
              <a:solidFill>
                <a:srgbClr val="004071"/>
              </a:solidFill>
            </a:endParaRPr>
          </a:p>
          <a:p>
            <a:endParaRPr lang="en-US" kern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BD1302E-5450-4A62-A81E-E6CDF04A7BA6}"/>
              </a:ext>
            </a:extLst>
          </p:cNvPr>
          <p:cNvSpPr/>
          <p:nvPr/>
        </p:nvSpPr>
        <p:spPr>
          <a:xfrm>
            <a:off x="0" y="0"/>
            <a:ext cx="2707303" cy="266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78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73236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95" dirty="0"/>
              <a:t>Option 1: FFSC Financial Classes</a:t>
            </a:r>
            <a:endParaRPr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BD1302E-5450-4A62-A81E-E6CDF04A7BA6}"/>
              </a:ext>
            </a:extLst>
          </p:cNvPr>
          <p:cNvSpPr/>
          <p:nvPr/>
        </p:nvSpPr>
        <p:spPr>
          <a:xfrm>
            <a:off x="0" y="0"/>
            <a:ext cx="2707303" cy="266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7D37B1-9719-4E56-8D0E-A537C5A13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99" y="1835935"/>
            <a:ext cx="3678799" cy="4724782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A9F0F59-ABAE-4E28-B7D6-6C219BD3AB78}"/>
              </a:ext>
            </a:extLst>
          </p:cNvPr>
          <p:cNvSpPr txBox="1">
            <a:spLocks/>
          </p:cNvSpPr>
          <p:nvPr/>
        </p:nvSpPr>
        <p:spPr>
          <a:xfrm>
            <a:off x="6853950" y="1981200"/>
            <a:ext cx="3965510" cy="45089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>
                <a:solidFill>
                  <a:srgbClr val="004071"/>
                </a:solidFill>
              </a:rPr>
              <a:t>Navy Financial Literacy App –find the required financial classes for each touchpoint.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>
                <a:solidFill>
                  <a:srgbClr val="004071"/>
                </a:solidFill>
              </a:rPr>
              <a:t>Service member obtain a certificate of completion from FFSC.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>
                <a:solidFill>
                  <a:srgbClr val="004071"/>
                </a:solidFill>
              </a:rPr>
              <a:t>Service member </a:t>
            </a:r>
            <a:r>
              <a:rPr lang="en-US" sz="2000" spc="-5" dirty="0" smtClean="0">
                <a:solidFill>
                  <a:srgbClr val="004071"/>
                </a:solidFill>
              </a:rPr>
              <a:t>provides </a:t>
            </a:r>
            <a:r>
              <a:rPr lang="en-US" sz="2000" spc="-5" dirty="0">
                <a:solidFill>
                  <a:srgbClr val="004071"/>
                </a:solidFill>
              </a:rPr>
              <a:t>certificate to training department at command - FLTMPS entry.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>
                <a:solidFill>
                  <a:srgbClr val="004071"/>
                </a:solidFill>
              </a:rPr>
              <a:t>If </a:t>
            </a:r>
            <a:r>
              <a:rPr lang="en-US" sz="2000" spc="-5" dirty="0" smtClean="0">
                <a:solidFill>
                  <a:srgbClr val="004071"/>
                </a:solidFill>
              </a:rPr>
              <a:t>needed, </a:t>
            </a:r>
            <a:r>
              <a:rPr lang="en-US" sz="2000" spc="-5" dirty="0">
                <a:solidFill>
                  <a:srgbClr val="004071"/>
                </a:solidFill>
              </a:rPr>
              <a:t>update budget with PFM/CFS and record completion in NSIPS.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571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140" y="1369007"/>
            <a:ext cx="8679350" cy="281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7300" cy="265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7117" y="545083"/>
            <a:ext cx="73236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95" dirty="0"/>
              <a:t>Option 2:Touchpoint Checklist 1:1</a:t>
            </a:r>
            <a:endParaRPr spc="-95" dirty="0"/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6E42BF1B-8231-4BF8-B557-4A221C0249DE}"/>
              </a:ext>
            </a:extLst>
          </p:cNvPr>
          <p:cNvSpPr txBox="1"/>
          <p:nvPr/>
        </p:nvSpPr>
        <p:spPr>
          <a:xfrm>
            <a:off x="220783" y="6455155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7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12582DB-9480-400E-B0F3-1FAB78BA1D72}"/>
              </a:ext>
            </a:extLst>
          </p:cNvPr>
          <p:cNvSpPr/>
          <p:nvPr/>
        </p:nvSpPr>
        <p:spPr>
          <a:xfrm>
            <a:off x="0" y="0"/>
            <a:ext cx="2707299" cy="266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BD1302E-5450-4A62-A81E-E6CDF04A7BA6}"/>
              </a:ext>
            </a:extLst>
          </p:cNvPr>
          <p:cNvSpPr/>
          <p:nvPr/>
        </p:nvSpPr>
        <p:spPr>
          <a:xfrm>
            <a:off x="0" y="0"/>
            <a:ext cx="2707303" cy="266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E940E-8B76-4D9F-A9DF-70C695EE3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33242"/>
            <a:ext cx="3505200" cy="4479675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BADDDEA-6CE0-4EC3-B22E-108088FA934F}"/>
              </a:ext>
            </a:extLst>
          </p:cNvPr>
          <p:cNvSpPr txBox="1">
            <a:spLocks/>
          </p:cNvSpPr>
          <p:nvPr/>
        </p:nvSpPr>
        <p:spPr>
          <a:xfrm>
            <a:off x="6705600" y="2004045"/>
            <a:ext cx="3993502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>
                <a:solidFill>
                  <a:srgbClr val="004071"/>
                </a:solidFill>
              </a:rPr>
              <a:t>CFS/PFM uses checklist to complete training requirements with Service member.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>
                <a:solidFill>
                  <a:srgbClr val="004071"/>
                </a:solidFill>
              </a:rPr>
              <a:t>CFS/PFM and Service member sign and date the checklist.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>
                <a:solidFill>
                  <a:srgbClr val="004071"/>
                </a:solidFill>
              </a:rPr>
              <a:t>Service member provides signed checklist to training department at command for FLTMPS entry.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>
                <a:solidFill>
                  <a:srgbClr val="004071"/>
                </a:solidFill>
              </a:rPr>
              <a:t>If required, update budget with PFM/CFS and record completion in NSIPS.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98740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1208" cy="3268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976" y="2675036"/>
            <a:ext cx="1495979" cy="149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25750" y="6606031"/>
            <a:ext cx="6540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4071"/>
                </a:solidFill>
                <a:latin typeface="Arial"/>
                <a:cs typeface="Arial"/>
              </a:rPr>
              <a:t>The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appearance </a:t>
            </a:r>
            <a:r>
              <a:rPr sz="900" b="1" dirty="0">
                <a:solidFill>
                  <a:srgbClr val="004071"/>
                </a:solidFill>
                <a:latin typeface="Arial"/>
                <a:cs typeface="Arial"/>
              </a:rPr>
              <a:t>of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U.S. Department </a:t>
            </a:r>
            <a:r>
              <a:rPr sz="900" b="1" dirty="0">
                <a:solidFill>
                  <a:srgbClr val="004071"/>
                </a:solidFill>
                <a:latin typeface="Arial"/>
                <a:cs typeface="Arial"/>
              </a:rPr>
              <a:t>of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Defense </a:t>
            </a:r>
            <a:r>
              <a:rPr sz="900" b="1" dirty="0">
                <a:solidFill>
                  <a:srgbClr val="004071"/>
                </a:solidFill>
                <a:latin typeface="Arial"/>
                <a:cs typeface="Arial"/>
              </a:rPr>
              <a:t>(DoD)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visual information does </a:t>
            </a:r>
            <a:r>
              <a:rPr sz="900" b="1" dirty="0">
                <a:solidFill>
                  <a:srgbClr val="004071"/>
                </a:solidFill>
                <a:latin typeface="Arial"/>
                <a:cs typeface="Arial"/>
              </a:rPr>
              <a:t>not imply or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constitute DoD</a:t>
            </a:r>
            <a:r>
              <a:rPr sz="900" b="1" spc="114" dirty="0">
                <a:solidFill>
                  <a:srgbClr val="00407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4071"/>
                </a:solidFill>
                <a:latin typeface="Arial"/>
                <a:cs typeface="Arial"/>
              </a:rPr>
              <a:t>endorsement.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26AE246-15E9-4D97-973D-3729822EB12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364288"/>
            <a:ext cx="5867400" cy="44497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spc="-5" dirty="0" smtClean="0">
                <a:solidFill>
                  <a:srgbClr val="004071"/>
                </a:solidFill>
                <a:latin typeface="Arial"/>
                <a:cs typeface="Arial"/>
              </a:rPr>
              <a:t>PFM Name</a:t>
            </a:r>
            <a:endParaRPr lang="en-US" altLang="en-US" sz="2000" b="1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spc="-5" dirty="0" smtClean="0">
                <a:solidFill>
                  <a:srgbClr val="004071"/>
                </a:solidFill>
                <a:latin typeface="Arial"/>
                <a:cs typeface="Arial"/>
              </a:rPr>
              <a:t>Title</a:t>
            </a:r>
            <a:endParaRPr lang="en-US" altLang="en-US" sz="2000" b="1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spc="-5" dirty="0" smtClean="0">
                <a:solidFill>
                  <a:srgbClr val="004071"/>
                </a:solidFill>
                <a:latin typeface="Arial"/>
                <a:cs typeface="Arial"/>
              </a:rPr>
              <a:t>Location</a:t>
            </a:r>
            <a:endParaRPr lang="en-US" altLang="en-US" sz="2000" b="1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spc="-5" dirty="0" smtClean="0">
                <a:solidFill>
                  <a:srgbClr val="004071"/>
                </a:solidFill>
                <a:latin typeface="Arial"/>
                <a:cs typeface="Arial"/>
              </a:rPr>
              <a:t>Phone</a:t>
            </a:r>
            <a:endParaRPr lang="en-US" altLang="en-US" sz="2000" b="1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algn="ctr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spc="-5" dirty="0">
                <a:solidFill>
                  <a:srgbClr val="004071"/>
                </a:solidFill>
                <a:latin typeface="Arial"/>
                <a:cs typeface="Arial"/>
              </a:rPr>
              <a:t>email</a:t>
            </a:r>
            <a:endParaRPr lang="en-US" altLang="en-US" sz="2000" b="1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64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278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CFS Forum: Financial  Literacy Touchpoints </vt:lpstr>
      <vt:lpstr>National Defense Authorization Act of 2016</vt:lpstr>
      <vt:lpstr>What are the Touchpoints?</vt:lpstr>
      <vt:lpstr>NSIPS Notification</vt:lpstr>
      <vt:lpstr>Completing Touchpoint Training</vt:lpstr>
      <vt:lpstr>Option 1: FFSC Financial Classes</vt:lpstr>
      <vt:lpstr>Option 2:Touchpoint Checklist 1:1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 Readiness: Pre-Deployment</dc:title>
  <dc:creator>Georgoulakis, Steve</dc:creator>
  <cp:keywords>Select Classification Level, Public</cp:keywords>
  <cp:lastModifiedBy>Carlyle, Dana CIV CNIC HQ, N91</cp:lastModifiedBy>
  <cp:revision>21</cp:revision>
  <dcterms:created xsi:type="dcterms:W3CDTF">2020-02-02T20:16:06Z</dcterms:created>
  <dcterms:modified xsi:type="dcterms:W3CDTF">2020-04-03T15:59:51Z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1a961e92-4e96-4769-b330-f0251d99b78d</vt:lpwstr>
  </property>
  <property fmtid="{D5CDD505-2E9C-101B-9397-08002B2CF9AE}" pid="3" name="PreClass">
    <vt:lpwstr>False</vt:lpwstr>
  </property>
  <property fmtid="{D5CDD505-2E9C-101B-9397-08002B2CF9AE}" pid="4" name="Classification">
    <vt:lpwstr>Public</vt:lpwstr>
  </property>
</Properties>
</file>